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6"/>
  </p:handoutMasterIdLst>
  <p:sldIdLst>
    <p:sldId id="257" r:id="rId2"/>
    <p:sldId id="258" r:id="rId3"/>
    <p:sldId id="256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" id="{669A5BBE-6846-4024-95FB-EA5955A5E35A}">
          <p14:sldIdLst>
            <p14:sldId id="257"/>
          </p14:sldIdLst>
        </p14:section>
        <p14:section name="목차" id="{89F64190-1F36-480F-B60C-CDAD44D5C167}">
          <p14:sldIdLst>
            <p14:sldId id="258"/>
          </p14:sldIdLst>
        </p14:section>
        <p14:section name="아이덴티티 스킬" id="{DEA14BC8-3C3F-4325-9721-2E7A34C30E5C}">
          <p14:sldIdLst>
            <p14:sldId id="256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4224" userDrawn="1">
          <p15:clr>
            <a:srgbClr val="5ACBF0"/>
          </p15:clr>
        </p15:guide>
        <p15:guide id="4" orient="horz" pos="96" userDrawn="1">
          <p15:clr>
            <a:srgbClr val="5ACBF0"/>
          </p15:clr>
        </p15:guide>
        <p15:guide id="5" pos="7514" userDrawn="1">
          <p15:clr>
            <a:srgbClr val="5ACBF0"/>
          </p15:clr>
        </p15:guide>
        <p15:guide id="6" pos="733" userDrawn="1">
          <p15:clr>
            <a:srgbClr val="5ACBF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CFC5"/>
    <a:srgbClr val="2122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0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288" y="43"/>
      </p:cViewPr>
      <p:guideLst>
        <p:guide orient="horz" pos="4224"/>
        <p:guide orient="horz" pos="96"/>
        <p:guide pos="7514"/>
        <p:guide pos="73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2333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95DD824-A2FB-C81A-676E-C82A40537A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2D7C21-EA23-28CA-FFE4-3842E58E0A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01532-8C9D-45CE-BBA8-94FF50CFA8A9}" type="datetimeFigureOut">
              <a:rPr lang="ko-KR" altLang="en-US" smtClean="0"/>
              <a:t>2025-04-09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9C0E09-1833-0F74-9622-18359DCE8D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5A82AB-B386-94DF-464B-5151F3F59C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72CA97-9035-4D21-BD83-4FBC26D0A5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842567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0448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75D23B-CCB7-9B46-1E04-4413811FF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65E9F-7585-AF68-8676-A996D07D9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5C7685-79CC-B3A7-4513-A3C118CC0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28D8FB-0ED2-5C11-7C50-357442ABF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23E327-C3BA-7A6F-EB40-922E510C3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928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D44A80-4A44-7721-EF93-AF683614CB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B66F76-F8B9-A459-DDC2-27C89F0A5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0BB6DB-42A6-4CA9-6C30-94F209043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8CDB4E-5FFF-D479-F610-4F14E0ACD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CBB1E7-0F80-75FC-6C0A-2FF2026D0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44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아이덴티티 스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944D83C8-EFA6-C859-4E9E-45AF8CA8B97C}"/>
              </a:ext>
            </a:extLst>
          </p:cNvPr>
          <p:cNvSpPr/>
          <p:nvPr userDrawn="1"/>
        </p:nvSpPr>
        <p:spPr>
          <a:xfrm>
            <a:off x="1" y="0"/>
            <a:ext cx="93268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AF1A57B-12BC-7CC4-ABBD-073BAC85CA90}"/>
              </a:ext>
            </a:extLst>
          </p:cNvPr>
          <p:cNvGrpSpPr/>
          <p:nvPr userDrawn="1"/>
        </p:nvGrpSpPr>
        <p:grpSpPr>
          <a:xfrm>
            <a:off x="0" y="1244109"/>
            <a:ext cx="932688" cy="2879356"/>
            <a:chOff x="0" y="1244109"/>
            <a:chExt cx="932688" cy="2879356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2D6F625A-5F86-1B0F-30F1-3D1BC710DF87}"/>
                </a:ext>
              </a:extLst>
            </p:cNvPr>
            <p:cNvGrpSpPr/>
            <p:nvPr userDrawn="1"/>
          </p:nvGrpSpPr>
          <p:grpSpPr>
            <a:xfrm>
              <a:off x="0" y="2771794"/>
              <a:ext cx="932687" cy="272049"/>
              <a:chOff x="-1" y="2970076"/>
              <a:chExt cx="1117598" cy="272049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AC8CBDF6-9BBE-7E8D-A6FE-481264CF40B7}"/>
                  </a:ext>
                </a:extLst>
              </p:cNvPr>
              <p:cNvSpPr txBox="1"/>
              <p:nvPr/>
            </p:nvSpPr>
            <p:spPr>
              <a:xfrm>
                <a:off x="380165" y="2970076"/>
                <a:ext cx="357271" cy="230832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algn="ctr"/>
                <a:r>
                  <a:rPr lang="ko-KR" altLang="en-US" sz="900" dirty="0">
                    <a:solidFill>
                      <a:srgbClr val="5E4D3C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각성기</a:t>
                </a:r>
              </a:p>
            </p:txBody>
          </p:sp>
          <p:cxnSp>
            <p:nvCxnSpPr>
              <p:cNvPr id="55" name="직선 연결선 54">
                <a:extLst>
                  <a:ext uri="{FF2B5EF4-FFF2-40B4-BE49-F238E27FC236}">
                    <a16:creationId xmlns:a16="http://schemas.microsoft.com/office/drawing/2014/main" id="{7DD77252-27C0-D80A-CB41-E85615E0D3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1" y="3242125"/>
                <a:ext cx="111759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E59B6EC-7734-B8FD-649E-4DD281C95336}"/>
                </a:ext>
              </a:extLst>
            </p:cNvPr>
            <p:cNvGrpSpPr/>
            <p:nvPr userDrawn="1"/>
          </p:nvGrpSpPr>
          <p:grpSpPr>
            <a:xfrm>
              <a:off x="2" y="3311603"/>
              <a:ext cx="932686" cy="272051"/>
              <a:chOff x="0" y="3376818"/>
              <a:chExt cx="1117597" cy="272051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808CE541-2C14-00A1-549D-08AA458830F6}"/>
                  </a:ext>
                </a:extLst>
              </p:cNvPr>
              <p:cNvSpPr txBox="1"/>
              <p:nvPr/>
            </p:nvSpPr>
            <p:spPr>
              <a:xfrm>
                <a:off x="244751" y="3376818"/>
                <a:ext cx="628104" cy="230832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marL="0" algn="ctr" defTabSz="914400" rtl="0" eaLnBrk="1" latinLnBrk="1" hangingPunct="1"/>
                <a:r>
                  <a:rPr lang="ko-KR" altLang="en-US" sz="900" kern="1200" dirty="0">
                    <a:solidFill>
                      <a:srgbClr val="5E4D3C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 스킬</a:t>
                </a:r>
                <a:endPara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5C7EE131-100E-C54B-0A2F-18583EE267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3648869"/>
                <a:ext cx="1117597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4DB11C8-91AD-3E62-B0DF-A199AFCF6BED}"/>
                </a:ext>
              </a:extLst>
            </p:cNvPr>
            <p:cNvGrpSpPr/>
            <p:nvPr userDrawn="1"/>
          </p:nvGrpSpPr>
          <p:grpSpPr>
            <a:xfrm>
              <a:off x="2" y="3851414"/>
              <a:ext cx="932686" cy="272051"/>
              <a:chOff x="0" y="3376818"/>
              <a:chExt cx="1117597" cy="272051"/>
            </a:xfrm>
          </p:grpSpPr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043D6FD6-DA9A-6178-2F78-32014B8C5237}"/>
                  </a:ext>
                </a:extLst>
              </p:cNvPr>
              <p:cNvSpPr txBox="1"/>
              <p:nvPr/>
            </p:nvSpPr>
            <p:spPr>
              <a:xfrm>
                <a:off x="304296" y="3376818"/>
                <a:ext cx="509015" cy="230832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marL="0" algn="ctr" defTabSz="914400" rtl="0" eaLnBrk="1" latinLnBrk="1" hangingPunct="1"/>
                <a:r>
                  <a:rPr lang="ko-KR" altLang="en-US" sz="900" kern="1200" dirty="0">
                    <a:solidFill>
                      <a:srgbClr val="5E4D3C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일반 스킬</a:t>
                </a:r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06D10AA7-F718-4B35-FC02-51FE224BE9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3648869"/>
                <a:ext cx="1117597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C55B290-A4FB-85A5-974A-037E930F4691}"/>
                </a:ext>
              </a:extLst>
            </p:cNvPr>
            <p:cNvGrpSpPr/>
            <p:nvPr userDrawn="1"/>
          </p:nvGrpSpPr>
          <p:grpSpPr>
            <a:xfrm>
              <a:off x="0" y="1244109"/>
              <a:ext cx="932688" cy="1174160"/>
              <a:chOff x="0" y="1244109"/>
              <a:chExt cx="1117598" cy="1174160"/>
            </a:xfrm>
          </p:grpSpPr>
          <p:cxnSp>
            <p:nvCxnSpPr>
              <p:cNvPr id="40" name="직선 연결선 39">
                <a:extLst>
                  <a:ext uri="{FF2B5EF4-FFF2-40B4-BE49-F238E27FC236}">
                    <a16:creationId xmlns:a16="http://schemas.microsoft.com/office/drawing/2014/main" id="{772B03FF-955F-54E5-0551-B0E546E418B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0" y="1244109"/>
                <a:ext cx="1117597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D369F0B0-478F-2ECB-12CA-DB40EF401B35}"/>
                  </a:ext>
                </a:extLst>
              </p:cNvPr>
              <p:cNvGrpSpPr/>
              <p:nvPr userDrawn="1"/>
            </p:nvGrpSpPr>
            <p:grpSpPr>
              <a:xfrm>
                <a:off x="0" y="1244109"/>
                <a:ext cx="1117598" cy="489534"/>
                <a:chOff x="0" y="1244109"/>
                <a:chExt cx="1117598" cy="489534"/>
              </a:xfrm>
            </p:grpSpPr>
            <p:sp>
              <p:nvSpPr>
                <p:cNvPr id="48" name="직사각형 47">
                  <a:extLst>
                    <a:ext uri="{FF2B5EF4-FFF2-40B4-BE49-F238E27FC236}">
                      <a16:creationId xmlns:a16="http://schemas.microsoft.com/office/drawing/2014/main" id="{D6F7E8FF-D8EC-3018-34A5-033183BB6109}"/>
                    </a:ext>
                  </a:extLst>
                </p:cNvPr>
                <p:cNvSpPr/>
                <p:nvPr/>
              </p:nvSpPr>
              <p:spPr>
                <a:xfrm>
                  <a:off x="0" y="1244109"/>
                  <a:ext cx="1117598" cy="489534"/>
                </a:xfrm>
                <a:prstGeom prst="rect">
                  <a:avLst/>
                </a:prstGeom>
                <a:solidFill>
                  <a:srgbClr val="212227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noFill/>
                  </a:endParaRP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743A1670-EC83-643D-1228-8E86FBFC628F}"/>
                    </a:ext>
                  </a:extLst>
                </p:cNvPr>
                <p:cNvSpPr txBox="1"/>
                <p:nvPr/>
              </p:nvSpPr>
              <p:spPr>
                <a:xfrm>
                  <a:off x="125659" y="1373459"/>
                  <a:ext cx="866284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 anchor="ctr" anchorCtr="0">
                  <a:spAutoFit/>
                </a:bodyPr>
                <a:lstStyle/>
                <a:p>
                  <a:pPr algn="ctr"/>
                  <a:r>
                    <a:rPr lang="ko-KR" altLang="en-US" sz="900" dirty="0">
                      <a:solidFill>
                        <a:srgbClr val="D4CFC5"/>
                      </a:solidFill>
                      <a:effectLst/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아이덴티티 스킬</a:t>
                  </a:r>
                </a:p>
              </p:txBody>
            </p:sp>
          </p:grp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EE06A5C0-3A99-27F7-E8C7-27E0BC9F2244}"/>
                  </a:ext>
                </a:extLst>
              </p:cNvPr>
              <p:cNvGrpSpPr/>
              <p:nvPr userDrawn="1"/>
            </p:nvGrpSpPr>
            <p:grpSpPr>
              <a:xfrm>
                <a:off x="0" y="1733643"/>
                <a:ext cx="1117598" cy="684626"/>
                <a:chOff x="1389380" y="1733643"/>
                <a:chExt cx="1117598" cy="684626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F8F881CF-160E-478E-1F4A-10D0FA9F65FB}"/>
                    </a:ext>
                  </a:extLst>
                </p:cNvPr>
                <p:cNvSpPr/>
                <p:nvPr userDrawn="1"/>
              </p:nvSpPr>
              <p:spPr>
                <a:xfrm>
                  <a:off x="1389380" y="2076269"/>
                  <a:ext cx="1117598" cy="342000"/>
                </a:xfrm>
                <a:prstGeom prst="rect">
                  <a:avLst/>
                </a:prstGeom>
                <a:solidFill>
                  <a:srgbClr val="212227">
                    <a:alpha val="72941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noFill/>
                  </a:endParaRPr>
                </a:p>
              </p:txBody>
            </p:sp>
            <p:sp>
              <p:nvSpPr>
                <p:cNvPr id="44" name="직사각형 43">
                  <a:extLst>
                    <a:ext uri="{FF2B5EF4-FFF2-40B4-BE49-F238E27FC236}">
                      <a16:creationId xmlns:a16="http://schemas.microsoft.com/office/drawing/2014/main" id="{228D3D70-EBDB-050A-F786-41B607FFE8EC}"/>
                    </a:ext>
                  </a:extLst>
                </p:cNvPr>
                <p:cNvSpPr/>
                <p:nvPr userDrawn="1"/>
              </p:nvSpPr>
              <p:spPr>
                <a:xfrm>
                  <a:off x="1389380" y="1733643"/>
                  <a:ext cx="1117598" cy="342000"/>
                </a:xfrm>
                <a:prstGeom prst="rect">
                  <a:avLst/>
                </a:prstGeom>
                <a:solidFill>
                  <a:srgbClr val="212227">
                    <a:alpha val="72941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noFill/>
                  </a:endParaRPr>
                </a:p>
              </p:txBody>
            </p:sp>
            <p:cxnSp>
              <p:nvCxnSpPr>
                <p:cNvPr id="45" name="직선 연결선 44">
                  <a:extLst>
                    <a:ext uri="{FF2B5EF4-FFF2-40B4-BE49-F238E27FC236}">
                      <a16:creationId xmlns:a16="http://schemas.microsoft.com/office/drawing/2014/main" id="{12B09EF0-5CBF-C3BD-605C-20BA2300AFC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389381" y="2075956"/>
                  <a:ext cx="1117597" cy="0"/>
                </a:xfrm>
                <a:prstGeom prst="line">
                  <a:avLst/>
                </a:prstGeom>
                <a:ln w="6350">
                  <a:solidFill>
                    <a:srgbClr val="212227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8A1C71F9-DD7A-9314-1700-75DFC757294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389380" y="2418269"/>
                  <a:ext cx="1117598" cy="0"/>
                </a:xfrm>
                <a:prstGeom prst="line">
                  <a:avLst/>
                </a:prstGeom>
                <a:ln w="6350">
                  <a:solidFill>
                    <a:srgbClr val="212227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9645F9CC-AFAE-9ACA-79D0-4FD05F844CB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389380" y="1733643"/>
                  <a:ext cx="1117598" cy="0"/>
                </a:xfrm>
                <a:prstGeom prst="line">
                  <a:avLst/>
                </a:prstGeom>
                <a:ln w="6350">
                  <a:solidFill>
                    <a:srgbClr val="212227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56" name="그림 55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B48FEC87-3B29-2D4D-5D33-D17D5E1F32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828835" cy="26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87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각성기&amp;초각성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6AF237ED-58E9-3E4D-CECD-9D582FAB9E8F}"/>
              </a:ext>
            </a:extLst>
          </p:cNvPr>
          <p:cNvGrpSpPr/>
          <p:nvPr userDrawn="1"/>
        </p:nvGrpSpPr>
        <p:grpSpPr>
          <a:xfrm>
            <a:off x="1" y="0"/>
            <a:ext cx="932688" cy="6858000"/>
            <a:chOff x="1" y="0"/>
            <a:chExt cx="932688" cy="685800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0815925-3566-82CE-73E9-F92FF2FA9A49}"/>
                </a:ext>
              </a:extLst>
            </p:cNvPr>
            <p:cNvSpPr/>
            <p:nvPr userDrawn="1"/>
          </p:nvSpPr>
          <p:spPr>
            <a:xfrm>
              <a:off x="1" y="0"/>
              <a:ext cx="932688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pic>
          <p:nvPicPr>
            <p:cNvPr id="9" name="그림 8" descr="텍스트, 폰트, 타이포그래피, 그래픽이(가) 표시된 사진&#10;&#10;자동 생성된 설명">
              <a:extLst>
                <a:ext uri="{FF2B5EF4-FFF2-40B4-BE49-F238E27FC236}">
                  <a16:creationId xmlns:a16="http://schemas.microsoft.com/office/drawing/2014/main" id="{8EB68C32-0B68-5B5E-CF3C-4C76BB1A299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8" t="-7659" r="7927" b="18450"/>
            <a:stretch/>
          </p:blipFill>
          <p:spPr>
            <a:xfrm>
              <a:off x="59363" y="526832"/>
              <a:ext cx="828835" cy="262659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55B6655-D29E-4E55-A922-77EE729ED127}"/>
              </a:ext>
            </a:extLst>
          </p:cNvPr>
          <p:cNvGrpSpPr/>
          <p:nvPr userDrawn="1"/>
        </p:nvGrpSpPr>
        <p:grpSpPr>
          <a:xfrm>
            <a:off x="1" y="3669281"/>
            <a:ext cx="932688" cy="272051"/>
            <a:chOff x="0" y="3376818"/>
            <a:chExt cx="1117597" cy="27205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9E27A50-9628-345B-113A-23413B9355C3}"/>
                </a:ext>
              </a:extLst>
            </p:cNvPr>
            <p:cNvSpPr txBox="1"/>
            <p:nvPr/>
          </p:nvSpPr>
          <p:spPr>
            <a:xfrm>
              <a:off x="244754" y="3376818"/>
              <a:ext cx="628103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9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초각성 스킬</a:t>
              </a: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1F62BB6E-6319-9402-5FC3-F064CDC10B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28BFF66-4836-72A8-355E-261C8BD19E87}"/>
              </a:ext>
            </a:extLst>
          </p:cNvPr>
          <p:cNvGrpSpPr/>
          <p:nvPr userDrawn="1"/>
        </p:nvGrpSpPr>
        <p:grpSpPr>
          <a:xfrm>
            <a:off x="0" y="1356699"/>
            <a:ext cx="932688" cy="272049"/>
            <a:chOff x="-1" y="2970076"/>
            <a:chExt cx="1117598" cy="27204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0E5CC95-CB78-7226-3E11-7FCFC802E5C2}"/>
                </a:ext>
              </a:extLst>
            </p:cNvPr>
            <p:cNvSpPr txBox="1"/>
            <p:nvPr/>
          </p:nvSpPr>
          <p:spPr>
            <a:xfrm>
              <a:off x="125661" y="2970076"/>
              <a:ext cx="866284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아이덴티티 스킬</a:t>
              </a:r>
              <a:endParaRPr lang="ko-KR" altLang="en-US" sz="1000" dirty="0">
                <a:solidFill>
                  <a:srgbClr val="5E4D3C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endParaRP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E5CEA73-F954-E971-E7FD-C38D44DEBF86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B3B103-F3CF-510B-C2C4-5FC636B8BD5F}"/>
              </a:ext>
            </a:extLst>
          </p:cNvPr>
          <p:cNvGrpSpPr/>
          <p:nvPr userDrawn="1"/>
        </p:nvGrpSpPr>
        <p:grpSpPr>
          <a:xfrm>
            <a:off x="0" y="1878077"/>
            <a:ext cx="932688" cy="489534"/>
            <a:chOff x="0" y="1244109"/>
            <a:chExt cx="1117598" cy="48953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5562FF1-D29A-9D92-F203-1CDDD8907C8C}"/>
                </a:ext>
              </a:extLst>
            </p:cNvPr>
            <p:cNvSpPr/>
            <p:nvPr/>
          </p:nvSpPr>
          <p:spPr>
            <a:xfrm>
              <a:off x="0" y="1244109"/>
              <a:ext cx="1117598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15994B6-84B6-80AF-44CA-4312D2EC803C}"/>
                </a:ext>
              </a:extLst>
            </p:cNvPr>
            <p:cNvSpPr txBox="1"/>
            <p:nvPr/>
          </p:nvSpPr>
          <p:spPr>
            <a:xfrm>
              <a:off x="359998" y="1365765"/>
              <a:ext cx="397607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각성기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0928A8E-69DB-7ED0-3D57-C2E8216B8493}"/>
              </a:ext>
            </a:extLst>
          </p:cNvPr>
          <p:cNvGrpSpPr/>
          <p:nvPr userDrawn="1"/>
        </p:nvGrpSpPr>
        <p:grpSpPr>
          <a:xfrm>
            <a:off x="1" y="4209092"/>
            <a:ext cx="932688" cy="272051"/>
            <a:chOff x="0" y="3376818"/>
            <a:chExt cx="1117597" cy="27205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D376EEF-1D12-52AD-CC7C-7F744EAEB93F}"/>
                </a:ext>
              </a:extLst>
            </p:cNvPr>
            <p:cNvSpPr txBox="1"/>
            <p:nvPr/>
          </p:nvSpPr>
          <p:spPr>
            <a:xfrm>
              <a:off x="304299" y="3376818"/>
              <a:ext cx="509013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9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일반 스킬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BEF4C4CB-1C24-F08E-63C5-45B1CBA5417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0F4902B-AAAD-9C8D-07D0-ADE0FE4F4A84}"/>
              </a:ext>
            </a:extLst>
          </p:cNvPr>
          <p:cNvGrpSpPr/>
          <p:nvPr userDrawn="1"/>
        </p:nvGrpSpPr>
        <p:grpSpPr>
          <a:xfrm>
            <a:off x="0" y="2367611"/>
            <a:ext cx="932688" cy="1026626"/>
            <a:chOff x="1343775" y="2379459"/>
            <a:chExt cx="1117598" cy="1026626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510952F-8670-6EE9-60EE-5B6CAF494641}"/>
                </a:ext>
              </a:extLst>
            </p:cNvPr>
            <p:cNvSpPr/>
            <p:nvPr userDrawn="1"/>
          </p:nvSpPr>
          <p:spPr>
            <a:xfrm>
              <a:off x="1343775" y="3064085"/>
              <a:ext cx="1117598" cy="342000"/>
            </a:xfrm>
            <a:prstGeom prst="rect">
              <a:avLst/>
            </a:prstGeom>
            <a:solidFill>
              <a:srgbClr val="212227">
                <a:alpha val="72941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E385495-063C-782E-83CE-4F84F8F915BC}"/>
                </a:ext>
              </a:extLst>
            </p:cNvPr>
            <p:cNvSpPr/>
            <p:nvPr userDrawn="1"/>
          </p:nvSpPr>
          <p:spPr>
            <a:xfrm>
              <a:off x="1343775" y="2721459"/>
              <a:ext cx="1117598" cy="342000"/>
            </a:xfrm>
            <a:prstGeom prst="rect">
              <a:avLst/>
            </a:prstGeom>
            <a:solidFill>
              <a:srgbClr val="212227">
                <a:alpha val="72941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noFill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1A70FE01-4538-CF5B-456F-9092BF55D23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343776" y="3063772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4585DC3B-1CEB-D5BF-50C5-305CFF3647F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343775" y="340608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CF88080B-BF10-0585-4AE7-FCA9DFA3149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343775" y="2721459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3B81B4F0-7A86-5439-2E24-54B8399A4E24}"/>
                </a:ext>
              </a:extLst>
            </p:cNvPr>
            <p:cNvGrpSpPr/>
            <p:nvPr userDrawn="1"/>
          </p:nvGrpSpPr>
          <p:grpSpPr>
            <a:xfrm>
              <a:off x="1343775" y="2379459"/>
              <a:ext cx="1117598" cy="342000"/>
              <a:chOff x="1343775" y="2379459"/>
              <a:chExt cx="1117598" cy="342000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1F87E359-77B1-D7F3-2F9D-2F3C98705C2F}"/>
                  </a:ext>
                </a:extLst>
              </p:cNvPr>
              <p:cNvSpPr/>
              <p:nvPr userDrawn="1"/>
            </p:nvSpPr>
            <p:spPr>
              <a:xfrm>
                <a:off x="1343775" y="2379459"/>
                <a:ext cx="1117598" cy="342000"/>
              </a:xfrm>
              <a:prstGeom prst="rect">
                <a:avLst/>
              </a:prstGeom>
              <a:solidFill>
                <a:srgbClr val="212227">
                  <a:alpha val="72941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noFill/>
                </a:endParaRPr>
              </a:p>
            </p:txBody>
          </p: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A833F00E-15E3-F7BA-7FED-364F290B42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343775" y="2379459"/>
                <a:ext cx="111759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99390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초각성 스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1936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일반 스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DF27461B-09DA-066C-6907-797E6BB33E45}"/>
              </a:ext>
            </a:extLst>
          </p:cNvPr>
          <p:cNvGrpSpPr/>
          <p:nvPr userDrawn="1"/>
        </p:nvGrpSpPr>
        <p:grpSpPr>
          <a:xfrm>
            <a:off x="1" y="0"/>
            <a:ext cx="932688" cy="6858000"/>
            <a:chOff x="1" y="0"/>
            <a:chExt cx="932688" cy="685800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237F2D6-B181-43CD-7ED9-971CD32EF4CE}"/>
                </a:ext>
              </a:extLst>
            </p:cNvPr>
            <p:cNvSpPr/>
            <p:nvPr userDrawn="1"/>
          </p:nvSpPr>
          <p:spPr>
            <a:xfrm>
              <a:off x="1" y="0"/>
              <a:ext cx="932688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pic>
          <p:nvPicPr>
            <p:cNvPr id="12" name="그림 11" descr="텍스트, 폰트, 타이포그래피, 그래픽이(가) 표시된 사진&#10;&#10;자동 생성된 설명">
              <a:extLst>
                <a:ext uri="{FF2B5EF4-FFF2-40B4-BE49-F238E27FC236}">
                  <a16:creationId xmlns:a16="http://schemas.microsoft.com/office/drawing/2014/main" id="{70BAFA12-F345-AF2A-3305-84AFBAB7D11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8" t="-7659" r="7927" b="18450"/>
            <a:stretch/>
          </p:blipFill>
          <p:spPr>
            <a:xfrm>
              <a:off x="59363" y="526832"/>
              <a:ext cx="828835" cy="262659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4D61823-2AE4-8378-E949-C4800DF10B27}"/>
              </a:ext>
            </a:extLst>
          </p:cNvPr>
          <p:cNvGrpSpPr/>
          <p:nvPr userDrawn="1"/>
        </p:nvGrpSpPr>
        <p:grpSpPr>
          <a:xfrm>
            <a:off x="0" y="1356699"/>
            <a:ext cx="932688" cy="272049"/>
            <a:chOff x="0" y="1356699"/>
            <a:chExt cx="1117598" cy="27204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2798B85-7DEA-0D74-8F0D-66CDEDC68679}"/>
                </a:ext>
              </a:extLst>
            </p:cNvPr>
            <p:cNvSpPr txBox="1"/>
            <p:nvPr/>
          </p:nvSpPr>
          <p:spPr>
            <a:xfrm>
              <a:off x="439712" y="1356699"/>
              <a:ext cx="238180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개요</a:t>
              </a: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39C0D1A3-198F-BE82-C4F9-A13B2C4D3BE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628748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E422094-CD2D-2DB1-E49B-AEE828F53BF2}"/>
              </a:ext>
            </a:extLst>
          </p:cNvPr>
          <p:cNvGrpSpPr/>
          <p:nvPr userDrawn="1"/>
        </p:nvGrpSpPr>
        <p:grpSpPr>
          <a:xfrm>
            <a:off x="0" y="1896508"/>
            <a:ext cx="932688" cy="272049"/>
            <a:chOff x="-1" y="2970076"/>
            <a:chExt cx="1117598" cy="27204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23DB351-AF56-8699-637E-C771AE2F5DA9}"/>
                </a:ext>
              </a:extLst>
            </p:cNvPr>
            <p:cNvSpPr txBox="1"/>
            <p:nvPr/>
          </p:nvSpPr>
          <p:spPr>
            <a:xfrm>
              <a:off x="261075" y="2970076"/>
              <a:ext cx="595450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아이덴티티</a:t>
              </a: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CC74E3AB-320A-D236-926E-3CBD947F92B2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3B3A008-808F-07C2-F188-2E3916BCF283}"/>
              </a:ext>
            </a:extLst>
          </p:cNvPr>
          <p:cNvGrpSpPr/>
          <p:nvPr userDrawn="1"/>
        </p:nvGrpSpPr>
        <p:grpSpPr>
          <a:xfrm>
            <a:off x="0" y="2436317"/>
            <a:ext cx="932688" cy="272049"/>
            <a:chOff x="-1" y="2970076"/>
            <a:chExt cx="1117598" cy="27204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967CED-5EE0-E251-984D-01A81830249D}"/>
                </a:ext>
              </a:extLst>
            </p:cNvPr>
            <p:cNvSpPr txBox="1"/>
            <p:nvPr/>
          </p:nvSpPr>
          <p:spPr>
            <a:xfrm>
              <a:off x="261076" y="2970076"/>
              <a:ext cx="595450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아크패시브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C06E0DF-2D4E-5DC9-0614-F20888B27A6B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181E667-7EAD-BAE1-3E19-841FE25308C6}"/>
              </a:ext>
            </a:extLst>
          </p:cNvPr>
          <p:cNvGrpSpPr/>
          <p:nvPr userDrawn="1"/>
        </p:nvGrpSpPr>
        <p:grpSpPr>
          <a:xfrm>
            <a:off x="0" y="2957695"/>
            <a:ext cx="932688" cy="1516160"/>
            <a:chOff x="-44490" y="2957695"/>
            <a:chExt cx="932688" cy="1516160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2E1C7042-6CF6-B9F4-3E4A-842BDCCD67EB}"/>
                </a:ext>
              </a:extLst>
            </p:cNvPr>
            <p:cNvGrpSpPr/>
            <p:nvPr userDrawn="1"/>
          </p:nvGrpSpPr>
          <p:grpSpPr>
            <a:xfrm>
              <a:off x="-44490" y="2957695"/>
              <a:ext cx="932688" cy="489534"/>
              <a:chOff x="0" y="1244109"/>
              <a:chExt cx="1117598" cy="489534"/>
            </a:xfrm>
          </p:grpSpPr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F6749C80-E584-29AC-7851-4C153AF160D9}"/>
                  </a:ext>
                </a:extLst>
              </p:cNvPr>
              <p:cNvSpPr/>
              <p:nvPr/>
            </p:nvSpPr>
            <p:spPr>
              <a:xfrm>
                <a:off x="0" y="1244109"/>
                <a:ext cx="1117598" cy="489534"/>
              </a:xfrm>
              <a:prstGeom prst="rect">
                <a:avLst/>
              </a:prstGeom>
              <a:solidFill>
                <a:srgbClr val="21222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noFill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EC27AA5-5FF7-CB4E-50E7-ACE4ABACEC76}"/>
                  </a:ext>
                </a:extLst>
              </p:cNvPr>
              <p:cNvSpPr txBox="1"/>
              <p:nvPr/>
            </p:nvSpPr>
            <p:spPr>
              <a:xfrm>
                <a:off x="426266" y="1365765"/>
                <a:ext cx="265071" cy="246221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rgbClr val="D4CFC5"/>
                    </a:solidFill>
                    <a:effectLst/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스킬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99F91700-BF95-4475-08FC-D5F0C90B3589}"/>
                </a:ext>
              </a:extLst>
            </p:cNvPr>
            <p:cNvGrpSpPr/>
            <p:nvPr userDrawn="1"/>
          </p:nvGrpSpPr>
          <p:grpSpPr>
            <a:xfrm>
              <a:off x="-44490" y="3447229"/>
              <a:ext cx="932688" cy="1026626"/>
              <a:chOff x="1343775" y="2379459"/>
              <a:chExt cx="1117598" cy="1026626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4576D3A-A70A-F142-A72D-7FBD68EA3273}"/>
                  </a:ext>
                </a:extLst>
              </p:cNvPr>
              <p:cNvSpPr/>
              <p:nvPr userDrawn="1"/>
            </p:nvSpPr>
            <p:spPr>
              <a:xfrm>
                <a:off x="1343775" y="3064085"/>
                <a:ext cx="1117598" cy="342000"/>
              </a:xfrm>
              <a:prstGeom prst="rect">
                <a:avLst/>
              </a:prstGeom>
              <a:solidFill>
                <a:srgbClr val="212227">
                  <a:alpha val="72941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noFill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237CFA30-F458-AECD-2D47-EDD771E06C7F}"/>
                  </a:ext>
                </a:extLst>
              </p:cNvPr>
              <p:cNvSpPr/>
              <p:nvPr userDrawn="1"/>
            </p:nvSpPr>
            <p:spPr>
              <a:xfrm>
                <a:off x="1343775" y="2721459"/>
                <a:ext cx="1117598" cy="342000"/>
              </a:xfrm>
              <a:prstGeom prst="rect">
                <a:avLst/>
              </a:prstGeom>
              <a:solidFill>
                <a:srgbClr val="212227">
                  <a:alpha val="72941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noFill/>
                </a:endParaRPr>
              </a:p>
            </p:txBody>
          </p: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6FDD839F-4101-93FE-F1BC-5CAC86A6BB8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343776" y="3063772"/>
                <a:ext cx="1117597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A9D0B7EA-D8FB-8513-BFB7-7BE19964F5F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343775" y="3406085"/>
                <a:ext cx="111759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D222C357-C67C-4A78-CDCF-CCB4BE414B0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343775" y="2721459"/>
                <a:ext cx="111759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201A7520-CAF6-5538-9736-D04C8FB63DD9}"/>
                  </a:ext>
                </a:extLst>
              </p:cNvPr>
              <p:cNvGrpSpPr/>
              <p:nvPr userDrawn="1"/>
            </p:nvGrpSpPr>
            <p:grpSpPr>
              <a:xfrm>
                <a:off x="1343775" y="2379459"/>
                <a:ext cx="1117598" cy="342000"/>
                <a:chOff x="1343775" y="2379459"/>
                <a:chExt cx="1117598" cy="342000"/>
              </a:xfrm>
            </p:grpSpPr>
            <p:sp>
              <p:nvSpPr>
                <p:cNvPr id="31" name="직사각형 30">
                  <a:extLst>
                    <a:ext uri="{FF2B5EF4-FFF2-40B4-BE49-F238E27FC236}">
                      <a16:creationId xmlns:a16="http://schemas.microsoft.com/office/drawing/2014/main" id="{B13791FE-C385-62FF-83DF-AFD9C1C0CCF6}"/>
                    </a:ext>
                  </a:extLst>
                </p:cNvPr>
                <p:cNvSpPr/>
                <p:nvPr userDrawn="1"/>
              </p:nvSpPr>
              <p:spPr>
                <a:xfrm>
                  <a:off x="1343775" y="2379459"/>
                  <a:ext cx="1117598" cy="342000"/>
                </a:xfrm>
                <a:prstGeom prst="rect">
                  <a:avLst/>
                </a:prstGeom>
                <a:solidFill>
                  <a:srgbClr val="212227">
                    <a:alpha val="72941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noFill/>
                  </a:endParaRPr>
                </a:p>
              </p:txBody>
            </p:sp>
            <p:cxnSp>
              <p:nvCxnSpPr>
                <p:cNvPr id="32" name="직선 연결선 31">
                  <a:extLst>
                    <a:ext uri="{FF2B5EF4-FFF2-40B4-BE49-F238E27FC236}">
                      <a16:creationId xmlns:a16="http://schemas.microsoft.com/office/drawing/2014/main" id="{AEDDAF1A-0100-7111-908E-209B71C3168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343775" y="2379459"/>
                  <a:ext cx="1117598" cy="0"/>
                </a:xfrm>
                <a:prstGeom prst="line">
                  <a:avLst/>
                </a:prstGeom>
                <a:ln w="6350">
                  <a:solidFill>
                    <a:srgbClr val="212227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474067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724E68-FD7D-7294-8BF1-812FB912B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ECC839-82BB-5C76-98DE-0BEB95AC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C446B3B-D676-A4DE-71AE-75A40F9A9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F5F284-0FA4-E752-065A-7E1DE7ECC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27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3A6783-CB76-63D8-086C-04494C2BF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1154734-9056-0172-2E9E-440385442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A47D43-AB07-9784-E735-313F58A76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8049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A1FA27-204C-2092-2A73-603A10897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01095D-EE8F-A411-89E1-B379897BC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ACA703-5897-5F11-8365-E8485D7DBE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18C0C4-11F4-38A1-E777-281D1EAA1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8DCAC7-D880-E8BC-41C7-FA77FB4FA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659E54-5B5B-CF14-3E83-E1F66EDA7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03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8427A-BF83-93C0-0620-880446B36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FB967B-3C16-9300-53B1-97D95AE28D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7A6FEB-2638-4BD2-1066-0D9A26582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ED4A38-878E-A85C-4A35-1EA45CE77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84D3E5-C27B-7A21-2E75-DC68E5022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820A2F-7375-2F88-D66A-917D45811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050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714A8D-27F5-75C8-A731-760BC2E10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CEA8DB-9C59-315B-DE62-570369EBB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8A4AD2-3F7F-B150-493C-5F8A42E9C7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D9FE40-62A9-43CE-A295-C12B40142FF1}" type="datetimeFigureOut">
              <a:rPr lang="ko-KR" altLang="en-US" smtClean="0"/>
              <a:t>2025-04-09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B72CC1-D9B0-810F-672A-60D5F87C68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EC5125-D2C5-18CD-EDD1-8D8BEA22EF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2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인간의 얼굴, 패션 액세서리, 의류, CG 아트워크이(가) 표시된 사진&#10;&#10;자동 생성된 설명">
            <a:extLst>
              <a:ext uri="{FF2B5EF4-FFF2-40B4-BE49-F238E27FC236}">
                <a16:creationId xmlns:a16="http://schemas.microsoft.com/office/drawing/2014/main" id="{99C18515-BD02-78D6-79B0-9CF371A37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7A0AD6F3-A032-D990-2A1A-6E5C4BAA4489}"/>
              </a:ext>
            </a:extLst>
          </p:cNvPr>
          <p:cNvGrpSpPr/>
          <p:nvPr/>
        </p:nvGrpSpPr>
        <p:grpSpPr>
          <a:xfrm>
            <a:off x="1450975" y="1109240"/>
            <a:ext cx="4762842" cy="1774390"/>
            <a:chOff x="706526" y="1409884"/>
            <a:chExt cx="4762842" cy="177439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3C7A26-0FAB-06D0-9551-98C8E3F37E8B}"/>
                </a:ext>
              </a:extLst>
            </p:cNvPr>
            <p:cNvSpPr txBox="1"/>
            <p:nvPr/>
          </p:nvSpPr>
          <p:spPr>
            <a:xfrm>
              <a:off x="889406" y="1409884"/>
              <a:ext cx="14830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별의</a:t>
              </a:r>
              <a:r>
                <a:rPr lang="en-US" altLang="ko-KR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 </a:t>
              </a:r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현자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CA616D-6452-693C-A41F-D38122EDD381}"/>
                </a:ext>
              </a:extLst>
            </p:cNvPr>
            <p:cNvSpPr txBox="1"/>
            <p:nvPr/>
          </p:nvSpPr>
          <p:spPr>
            <a:xfrm>
              <a:off x="706526" y="1817359"/>
              <a:ext cx="4762842" cy="101566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6000" i="1" dirty="0">
                  <a:gradFill flip="none" rotWithShape="1">
                    <a:gsLst>
                      <a:gs pos="100000">
                        <a:srgbClr val="FAF9E6"/>
                      </a:gs>
                      <a:gs pos="75000">
                        <a:srgbClr val="F6F4D2"/>
                      </a:gs>
                      <a:gs pos="16000">
                        <a:srgbClr val="EDEAA9"/>
                      </a:gs>
                      <a:gs pos="0">
                        <a:srgbClr val="E5E083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glow rad="127000">
                      <a:schemeClr val="tx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아스트로맨서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26FECD-6F80-9E58-6096-8F9B7D7738F0}"/>
                </a:ext>
              </a:extLst>
            </p:cNvPr>
            <p:cNvSpPr txBox="1"/>
            <p:nvPr/>
          </p:nvSpPr>
          <p:spPr>
            <a:xfrm>
              <a:off x="4346946" y="2845720"/>
              <a:ext cx="11224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600" dirty="0">
                  <a:solidFill>
                    <a:schemeClr val="bg1"/>
                  </a:solidFill>
                  <a:effectLst>
                    <a:glow>
                      <a:schemeClr val="bg1"/>
                    </a:glow>
                  </a:effectLst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스킬 기획서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5355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구름, 하늘, 페인팅, 물이(가) 표시된 사진&#10;&#10;자동 생성된 설명">
            <a:extLst>
              <a:ext uri="{FF2B5EF4-FFF2-40B4-BE49-F238E27FC236}">
                <a16:creationId xmlns:a16="http://schemas.microsoft.com/office/drawing/2014/main" id="{BE802245-5366-05D4-8801-4CB72A763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4941"/>
            <a:ext cx="12192000" cy="6752643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AE157D66-B42E-184E-9CEA-97488E12F36A}"/>
              </a:ext>
            </a:extLst>
          </p:cNvPr>
          <p:cNvGrpSpPr>
            <a:grpSpLocks/>
          </p:cNvGrpSpPr>
          <p:nvPr/>
        </p:nvGrpSpPr>
        <p:grpSpPr>
          <a:xfrm>
            <a:off x="0" y="4641448"/>
            <a:ext cx="12192000" cy="2216552"/>
            <a:chOff x="0" y="4641449"/>
            <a:chExt cx="12192000" cy="221655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F875EE8-A214-C211-C87C-F63E6DBCB2AA}"/>
                </a:ext>
              </a:extLst>
            </p:cNvPr>
            <p:cNvSpPr>
              <a:spLocks/>
            </p:cNvSpPr>
            <p:nvPr/>
          </p:nvSpPr>
          <p:spPr>
            <a:xfrm>
              <a:off x="0" y="4641449"/>
              <a:ext cx="12192000" cy="2216552"/>
            </a:xfrm>
            <a:prstGeom prst="rect">
              <a:avLst/>
            </a:prstGeom>
            <a:solidFill>
              <a:srgbClr val="21222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7C4C079-C8F8-A1C5-5E5C-4D870DDCBCD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41449"/>
              <a:ext cx="12192000" cy="0"/>
            </a:xfrm>
            <a:prstGeom prst="line">
              <a:avLst/>
            </a:prstGeom>
            <a:ln w="38100">
              <a:solidFill>
                <a:srgbClr val="B4947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2E85A1E-1C4B-1D12-E21F-9CF22DB58F67}"/>
              </a:ext>
            </a:extLst>
          </p:cNvPr>
          <p:cNvSpPr txBox="1"/>
          <p:nvPr/>
        </p:nvSpPr>
        <p:spPr>
          <a:xfrm>
            <a:off x="9906697" y="4225268"/>
            <a:ext cx="1801775" cy="27616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[ </a:t>
            </a:r>
            <a:r>
              <a:rPr lang="ko-KR" altLang="en-US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아스트로맨서의 출신 대륙 </a:t>
            </a:r>
            <a:r>
              <a:rPr lang="en-US" altLang="ko-KR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</a:t>
            </a:r>
            <a:r>
              <a:rPr lang="ko-KR" altLang="en-US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900" dirty="0" err="1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볼다이크</a:t>
            </a:r>
            <a:r>
              <a:rPr lang="ko-KR" altLang="en-US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]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B00E32D-480B-D491-CD79-42B5EC2D6932}"/>
              </a:ext>
            </a:extLst>
          </p:cNvPr>
          <p:cNvGrpSpPr/>
          <p:nvPr/>
        </p:nvGrpSpPr>
        <p:grpSpPr>
          <a:xfrm>
            <a:off x="1757573" y="5253158"/>
            <a:ext cx="8676854" cy="803760"/>
            <a:chOff x="1743113" y="5253158"/>
            <a:chExt cx="8676854" cy="80376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1DEC37EB-3246-6FE8-60A5-BA84F000B35D}"/>
                </a:ext>
              </a:extLst>
            </p:cNvPr>
            <p:cNvGrpSpPr/>
            <p:nvPr/>
          </p:nvGrpSpPr>
          <p:grpSpPr>
            <a:xfrm>
              <a:off x="1743113" y="5253158"/>
              <a:ext cx="1114088" cy="803760"/>
              <a:chOff x="1352410" y="5094514"/>
              <a:chExt cx="1114088" cy="803760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664DF70-7EB2-0F27-F2B7-39FA6B67AEA8}"/>
                  </a:ext>
                </a:extLst>
              </p:cNvPr>
              <p:cNvSpPr txBox="1"/>
              <p:nvPr/>
            </p:nvSpPr>
            <p:spPr>
              <a:xfrm>
                <a:off x="1352410" y="5094514"/>
                <a:ext cx="1114088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1.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아이덴티티 스킬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2588428-401C-BDA8-AB6B-4020D89491BD}"/>
                  </a:ext>
                </a:extLst>
              </p:cNvPr>
              <p:cNvSpPr txBox="1"/>
              <p:nvPr/>
            </p:nvSpPr>
            <p:spPr>
              <a:xfrm>
                <a:off x="1352410" y="5370886"/>
                <a:ext cx="996083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클러스터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클래스 소개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9C8145F1-D13B-BE3E-F4BF-3FE527B27CC4}"/>
                </a:ext>
              </a:extLst>
            </p:cNvPr>
            <p:cNvGrpSpPr/>
            <p:nvPr/>
          </p:nvGrpSpPr>
          <p:grpSpPr>
            <a:xfrm>
              <a:off x="4104720" y="5253158"/>
              <a:ext cx="1547516" cy="803760"/>
              <a:chOff x="3776328" y="5094514"/>
              <a:chExt cx="1547516" cy="80376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13B8347-A173-AD58-11E8-F3F17228925B}"/>
                  </a:ext>
                </a:extLst>
              </p:cNvPr>
              <p:cNvSpPr txBox="1"/>
              <p:nvPr/>
            </p:nvSpPr>
            <p:spPr>
              <a:xfrm>
                <a:off x="3776328" y="5094514"/>
                <a:ext cx="1269578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2.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각성기 </a:t>
                </a:r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&amp;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초각성기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A45644E-29C2-3945-72D4-133831CC8CC2}"/>
                  </a:ext>
                </a:extLst>
              </p:cNvPr>
              <p:cNvSpPr txBox="1"/>
              <p:nvPr/>
            </p:nvSpPr>
            <p:spPr>
              <a:xfrm>
                <a:off x="3776328" y="5370886"/>
                <a:ext cx="1547516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1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차 각성기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&amp;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초각성기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2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차 각성기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&amp;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초각성기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6FD78CB1-BFEF-480B-083E-1A6B786C63BD}"/>
                </a:ext>
              </a:extLst>
            </p:cNvPr>
            <p:cNvGrpSpPr/>
            <p:nvPr/>
          </p:nvGrpSpPr>
          <p:grpSpPr>
            <a:xfrm>
              <a:off x="9393426" y="5253158"/>
              <a:ext cx="1026541" cy="803760"/>
              <a:chOff x="9573369" y="5094514"/>
              <a:chExt cx="1026541" cy="803760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DAA252E-BE32-A7CB-7A55-FCA998D8933D}"/>
                  </a:ext>
                </a:extLst>
              </p:cNvPr>
              <p:cNvSpPr txBox="1"/>
              <p:nvPr/>
            </p:nvSpPr>
            <p:spPr>
              <a:xfrm>
                <a:off x="9573369" y="5094514"/>
                <a:ext cx="743793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일반 스킬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3EE1698-5B2E-9D81-CD35-6B48B07390EF}"/>
                  </a:ext>
                </a:extLst>
              </p:cNvPr>
              <p:cNvSpPr txBox="1"/>
              <p:nvPr/>
            </p:nvSpPr>
            <p:spPr>
              <a:xfrm>
                <a:off x="9573369" y="5370886"/>
                <a:ext cx="1026541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별자리 스킬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현상 스킬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3FC1177-E5F7-E0A4-169D-0FA19D1B2818}"/>
                </a:ext>
              </a:extLst>
            </p:cNvPr>
            <p:cNvGrpSpPr/>
            <p:nvPr/>
          </p:nvGrpSpPr>
          <p:grpSpPr>
            <a:xfrm>
              <a:off x="6899755" y="5253158"/>
              <a:ext cx="1246152" cy="803760"/>
              <a:chOff x="5888908" y="5094514"/>
              <a:chExt cx="1246152" cy="803760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ADD3ECA-583B-8075-BDB2-25D77031A3BF}"/>
                  </a:ext>
                </a:extLst>
              </p:cNvPr>
              <p:cNvSpPr txBox="1"/>
              <p:nvPr/>
            </p:nvSpPr>
            <p:spPr>
              <a:xfrm>
                <a:off x="5888908" y="5094514"/>
                <a:ext cx="875240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3.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초각성 스킬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97D405E-347C-2E0A-465A-9038BDF62928}"/>
                  </a:ext>
                </a:extLst>
              </p:cNvPr>
              <p:cNvSpPr txBox="1"/>
              <p:nvPr/>
            </p:nvSpPr>
            <p:spPr>
              <a:xfrm>
                <a:off x="5888908" y="5370886"/>
                <a:ext cx="1246152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 스킬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아크패시브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-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도약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00126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666244DA-8C13-7E0D-F39B-561F26886334}"/>
              </a:ext>
            </a:extLst>
          </p:cNvPr>
          <p:cNvGrpSpPr/>
          <p:nvPr/>
        </p:nvGrpSpPr>
        <p:grpSpPr>
          <a:xfrm>
            <a:off x="937261" y="149958"/>
            <a:ext cx="11254740" cy="392234"/>
            <a:chOff x="937261" y="149958"/>
            <a:chExt cx="11254740" cy="39223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7D56ACE-4088-8D50-D212-1A37BA520BDA}"/>
                </a:ext>
              </a:extLst>
            </p:cNvPr>
            <p:cNvSpPr>
              <a:spLocks/>
            </p:cNvSpPr>
            <p:nvPr/>
          </p:nvSpPr>
          <p:spPr>
            <a:xfrm>
              <a:off x="937261" y="149958"/>
              <a:ext cx="11254740" cy="392234"/>
            </a:xfrm>
            <a:prstGeom prst="rect">
              <a:avLst/>
            </a:prstGeom>
            <a:solidFill>
              <a:srgbClr val="FBE8A5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FBE8A5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3110B2C-3AA9-701B-2269-E718FD47AB8C}"/>
                </a:ext>
              </a:extLst>
            </p:cNvPr>
            <p:cNvSpPr txBox="1"/>
            <p:nvPr/>
          </p:nvSpPr>
          <p:spPr>
            <a:xfrm>
              <a:off x="1163639" y="192186"/>
              <a:ext cx="665247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 모드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E5082E5-C762-1FFE-B23B-280B1EE302A9}"/>
              </a:ext>
            </a:extLst>
          </p:cNvPr>
          <p:cNvGrpSpPr/>
          <p:nvPr/>
        </p:nvGrpSpPr>
        <p:grpSpPr>
          <a:xfrm>
            <a:off x="1163639" y="731046"/>
            <a:ext cx="6553076" cy="884858"/>
            <a:chOff x="1163639" y="731046"/>
            <a:chExt cx="6553076" cy="88485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72465A-3715-411B-5FC5-D5CA2B951896}"/>
                </a:ext>
              </a:extLst>
            </p:cNvPr>
            <p:cNvSpPr txBox="1"/>
            <p:nvPr/>
          </p:nvSpPr>
          <p:spPr>
            <a:xfrm>
              <a:off x="1163639" y="731046"/>
              <a:ext cx="2632131" cy="253916"/>
            </a:xfrm>
            <a:prstGeom prst="rect">
              <a:avLst/>
            </a:prstGeom>
            <a:noFill/>
            <a:effectLst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en-US" altLang="ko-KR" sz="1050" dirty="0">
                  <a:solidFill>
                    <a:srgbClr val="D1AB84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1.</a:t>
              </a:r>
              <a:r>
                <a:rPr lang="ko-KR" altLang="en-US" sz="1050" dirty="0">
                  <a:solidFill>
                    <a:srgbClr val="D1AB84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 아이덴티티의 변화에 직접적인 영향을 주는 스킬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05F4486-B7F9-CD95-C58B-D6E40DCB52C2}"/>
                </a:ext>
              </a:extLst>
            </p:cNvPr>
            <p:cNvSpPr txBox="1"/>
            <p:nvPr/>
          </p:nvSpPr>
          <p:spPr>
            <a:xfrm>
              <a:off x="1163639" y="984962"/>
              <a:ext cx="6553076" cy="63094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rIns="0" rtlCol="0">
              <a:spAutoFit/>
            </a:bodyPr>
            <a:lstStyle/>
            <a:p>
              <a:pPr>
                <a:spcAft>
                  <a:spcPts val="300"/>
                </a:spcAft>
              </a:pP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아스트로맨서는 전투 중 사용한 스킬을 기록하여 아이덴티티에 반영하는 독특한 시스템을 가지고 있습니다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spcAft>
                  <a:spcPts val="300"/>
                </a:spcAft>
              </a:pP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기록한 스킬의 양상에 따라 아이덴티티의 버프 효과가 변하며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같은 양상의 스킬을 기록하면 아이덴티티 스킬을 활성화할 수 있습니다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spcAft>
                  <a:spcPts val="300"/>
                </a:spcAft>
              </a:pP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이로 인해 </a:t>
              </a:r>
              <a:r>
                <a:rPr lang="ko-KR" altLang="en-US" sz="1000" dirty="0">
                  <a:solidFill>
                    <a:srgbClr val="E87EF6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스킬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은 단순한 게이지 회복 수단이 아닌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E87EF6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아이덴티티 운용 방식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과 </a:t>
              </a:r>
              <a:r>
                <a:rPr lang="ko-KR" altLang="en-US" sz="1000" dirty="0">
                  <a:solidFill>
                    <a:srgbClr val="E87EF6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전투 흐름을 결정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하는 </a:t>
              </a:r>
              <a:r>
                <a:rPr lang="ko-KR" altLang="en-US" sz="1000" dirty="0">
                  <a:solidFill>
                    <a:srgbClr val="E87EF6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핵심 요소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로 작용합니다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BAC1CFD-74C6-AF41-ECB2-6EB5ABC1CD31}"/>
              </a:ext>
            </a:extLst>
          </p:cNvPr>
          <p:cNvGrpSpPr/>
          <p:nvPr/>
        </p:nvGrpSpPr>
        <p:grpSpPr>
          <a:xfrm>
            <a:off x="1163639" y="2063366"/>
            <a:ext cx="8816841" cy="936154"/>
            <a:chOff x="1163639" y="2063366"/>
            <a:chExt cx="8816841" cy="93615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67F682E-DDCE-25BF-6AFC-EBB92A854ED4}"/>
                </a:ext>
              </a:extLst>
            </p:cNvPr>
            <p:cNvSpPr txBox="1"/>
            <p:nvPr/>
          </p:nvSpPr>
          <p:spPr>
            <a:xfrm>
              <a:off x="1163964" y="2317282"/>
              <a:ext cx="8816516" cy="68223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rIns="0" rtlCol="0">
              <a:spAutoFit/>
            </a:bodyPr>
            <a:lstStyle/>
            <a:p>
              <a:pPr>
                <a:spcAft>
                  <a:spcPts val="500"/>
                </a:spcAft>
              </a:pP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지금까지 신속 베이스의 캐릭터는 비슷한 피해를 지속적으로 주는 전투를 해왔습니다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또한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 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순간적으로 강력한 피해를 주는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전투 스타일은 특화 베이스 캐릭터의 전유물이었습니다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spcAft>
                  <a:spcPts val="500"/>
                </a:spcAft>
              </a:pP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이런 전통적인 방법에서 벗어나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‘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높은 신속 </a:t>
              </a:r>
              <a:r>
                <a:rPr lang="ko-KR" altLang="en-US" sz="1000" dirty="0" err="1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스탯을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바탕으로 스택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or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게이지를 쌓아</a:t>
              </a:r>
              <a:r>
                <a:rPr lang="ko-KR" altLang="en-US" sz="1000" dirty="0">
                  <a:solidFill>
                    <a:srgbClr val="E87EF6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 순간적으로 큰 피해를 주는</a:t>
              </a:r>
              <a:r>
                <a:rPr lang="ko-KR" altLang="en-US" sz="1000" dirty="0">
                  <a:solidFill>
                    <a:srgbClr val="E87EF6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캐릭터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’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로 </a:t>
              </a:r>
              <a:r>
                <a:rPr lang="ko-KR" altLang="en-US" sz="1000" dirty="0">
                  <a:solidFill>
                    <a:srgbClr val="E87EF6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색다른 전투 스타일을 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만들고 싶었습니다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</a:t>
              </a:r>
            </a:p>
            <a:p>
              <a:pPr>
                <a:spcAft>
                  <a:spcPts val="500"/>
                </a:spcAft>
              </a:pP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따라서 아스트로맨서는 깨달음 노드에 따라 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‘</a:t>
              </a:r>
              <a:r>
                <a:rPr lang="ko-KR" altLang="en-US" sz="1000" dirty="0">
                  <a:solidFill>
                    <a:srgbClr val="E87EF6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신속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베이스의 </a:t>
              </a:r>
              <a:r>
                <a:rPr lang="ko-KR" altLang="en-US" sz="1000" dirty="0">
                  <a:solidFill>
                    <a:srgbClr val="E87EF6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순간적으로 높은 피해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’ 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혹은 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‘</a:t>
              </a:r>
              <a:r>
                <a:rPr lang="ko-KR" altLang="en-US" sz="1000" dirty="0">
                  <a:solidFill>
                    <a:srgbClr val="E87EF6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특화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베이스의 </a:t>
              </a:r>
              <a:r>
                <a:rPr lang="ko-KR" altLang="en-US" sz="1000" dirty="0">
                  <a:solidFill>
                    <a:srgbClr val="E87EF6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지속적으로 보통 피해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’ </a:t>
              </a:r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를 주는 스타일로 나뉘게 됩니다</a:t>
              </a:r>
              <a:r>
                <a:rPr lang="en-US" altLang="ko-KR" sz="1000" dirty="0">
                  <a:solidFill>
                    <a:srgbClr val="D4CFC5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F00FC42-55A0-18EE-75E5-4C63E6344B2C}"/>
                </a:ext>
              </a:extLst>
            </p:cNvPr>
            <p:cNvSpPr txBox="1"/>
            <p:nvPr/>
          </p:nvSpPr>
          <p:spPr>
            <a:xfrm>
              <a:off x="1163639" y="2063366"/>
              <a:ext cx="2417328" cy="253916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en-US" altLang="ko-KR" sz="1050" dirty="0">
                  <a:solidFill>
                    <a:srgbClr val="D1AB84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2.</a:t>
              </a:r>
              <a:r>
                <a:rPr lang="ko-KR" altLang="en-US" sz="1050" dirty="0">
                  <a:solidFill>
                    <a:srgbClr val="D1AB84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 신속 베이스</a:t>
              </a:r>
              <a:r>
                <a:rPr lang="ko-KR" altLang="en-US" sz="1050" dirty="0">
                  <a:solidFill>
                    <a:srgbClr val="D1AB84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의 캐릭터의 색다른 전투 스타일</a:t>
              </a:r>
              <a:endParaRPr lang="en-US" altLang="ko-KR" sz="1050" dirty="0">
                <a:solidFill>
                  <a:srgbClr val="D1AB84"/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3954E3C7-39FF-F7F7-7BD3-826A5DDC48EA}"/>
              </a:ext>
            </a:extLst>
          </p:cNvPr>
          <p:cNvGrpSpPr/>
          <p:nvPr/>
        </p:nvGrpSpPr>
        <p:grpSpPr>
          <a:xfrm>
            <a:off x="109957" y="1796921"/>
            <a:ext cx="448842" cy="558070"/>
            <a:chOff x="109957" y="1796921"/>
            <a:chExt cx="448842" cy="55807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3CB608F-8262-BBB7-C744-60A11E7FEFB1}"/>
                </a:ext>
              </a:extLst>
            </p:cNvPr>
            <p:cNvSpPr txBox="1"/>
            <p:nvPr/>
          </p:nvSpPr>
          <p:spPr>
            <a:xfrm>
              <a:off x="109957" y="1796921"/>
              <a:ext cx="448841" cy="215444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8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- </a:t>
              </a:r>
              <a:r>
                <a:rPr lang="ko-KR" altLang="en-US" sz="8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 모드</a:t>
              </a:r>
              <a:endParaRPr lang="en-US" altLang="ko-KR" sz="8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5E0A8B4-2842-265C-C7C5-6F2042AFF040}"/>
                </a:ext>
              </a:extLst>
            </p:cNvPr>
            <p:cNvSpPr txBox="1"/>
            <p:nvPr/>
          </p:nvSpPr>
          <p:spPr>
            <a:xfrm>
              <a:off x="109958" y="2139547"/>
              <a:ext cx="448841" cy="215444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8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- </a:t>
              </a:r>
              <a:r>
                <a:rPr lang="ko-KR" altLang="en-US" sz="8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조율 모드</a:t>
              </a:r>
              <a:endParaRPr lang="en-US" altLang="ko-KR" sz="8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58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2818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202</Words>
  <Application>Microsoft Office PowerPoint</Application>
  <PresentationFormat>와이드스크린</PresentationFormat>
  <Paragraphs>27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Pretendard Medium</vt:lpstr>
      <vt:lpstr>Pretendard SemiBold</vt:lpstr>
      <vt:lpstr>맑은 고딕</vt:lpstr>
      <vt:lpstr>빛의 계승자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5</cp:revision>
  <dcterms:created xsi:type="dcterms:W3CDTF">2025-04-09T08:28:37Z</dcterms:created>
  <dcterms:modified xsi:type="dcterms:W3CDTF">2025-04-09T11:24:45Z</dcterms:modified>
</cp:coreProperties>
</file>

<file path=docProps/thumbnail.jpeg>
</file>